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2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84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0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5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97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13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3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9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19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8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03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assoonPrimaryInfant" pitchFamily="2" charset="0"/>
              </a:defRPr>
            </a:lvl1pPr>
          </a:lstStyle>
          <a:p>
            <a:fld id="{35AC0090-F6E8-4FD5-B087-96E623B65C19}" type="datetimeFigureOut">
              <a:rPr lang="en-GB" smtClean="0"/>
              <a:pPr/>
              <a:t>29/08/2022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assoonPrimaryInfan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ssoonPrimaryInfant" pitchFamily="2" charset="0"/>
              </a:defRPr>
            </a:lvl1pPr>
          </a:lstStyle>
          <a:p>
            <a:fld id="{350EB1B9-3863-489A-87AB-BBE7DE5E66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3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ssoonPrimaryInfan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ssoonPrimaryInfan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ssoonPrimaryInfa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ssoonPrimaryInfa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PrimaryInfa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PrimaryInfa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Little </a:t>
            </a:r>
            <a:r>
              <a:rPr lang="en-US" dirty="0" err="1" smtClean="0"/>
              <a:t>Wandle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Handwriting Formation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99437"/>
            <a:ext cx="9144000" cy="2083777"/>
          </a:xfrm>
        </p:spPr>
        <p:txBody>
          <a:bodyPr>
            <a:normAutofit/>
          </a:bodyPr>
          <a:lstStyle/>
          <a:p>
            <a:r>
              <a:rPr lang="en-US" b="1" dirty="0" smtClean="0"/>
              <a:t>Lower Case and Capital </a:t>
            </a:r>
            <a:r>
              <a:rPr lang="en-US" b="1" dirty="0" smtClean="0"/>
              <a:t>Letters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GB" dirty="0"/>
              <a:t>©</a:t>
            </a:r>
            <a:r>
              <a:rPr lang="en-US" dirty="0" smtClean="0"/>
              <a:t> Little </a:t>
            </a:r>
            <a:r>
              <a:rPr lang="en-US" dirty="0" err="1" smtClean="0"/>
              <a:t>Wandle</a:t>
            </a:r>
            <a:r>
              <a:rPr lang="en-US" dirty="0" smtClean="0"/>
              <a:t> Letters and Sounds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7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 to the bottom and stop.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Down the iguana’s body, then </a:t>
            </a:r>
            <a:r>
              <a:rPr lang="en-US" dirty="0" smtClean="0"/>
              <a:t>draw a </a:t>
            </a:r>
            <a:r>
              <a:rPr lang="en-US" dirty="0"/>
              <a:t>dot [on the leaf] at the top.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26" y="174396"/>
            <a:ext cx="4534293" cy="638611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54353" y="459430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748779" y="4235789"/>
            <a:ext cx="144966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1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3287 -0.00039 0.06597 -0.00091 0.09907 C -0.00104 0.10139 -0.00182 0.10347 -0.00182 0.10555 C -0.00182 0.11157 -0.00456 0.1368 0.00091 0.1463 C 0.00169 0.14768 0.00261 0.14861 0.00365 0.14954 C 0.00443 0.15046 0.00547 0.15069 0.00638 0.15116 C 0.00703 0.15231 0.00742 0.1537 0.0082 0.1544 C 0.00899 0.15532 0.01003 0.15602 0.01094 0.15602 C 0.02136 0.15602 0.02097 0.16042 0.02097 0.15278 L 0.02097 0.15278 L 0.02097 0.15278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all the way down, then short curl to the left.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All the way down the</a:t>
            </a:r>
          </a:p>
          <a:p>
            <a:r>
              <a:rPr lang="en-US" dirty="0"/>
              <a:t>jellyfish. Dot on its head.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5" y="216310"/>
            <a:ext cx="4557155" cy="630228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95911" y="3544413"/>
            <a:ext cx="144966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568395" y="3969833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2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0486 -0.00026 0.00972 -0.00105 0.01458 C -0.00118 0.01597 -0.00248 0.01643 -0.00287 0.01782 C -0.00339 0.02037 -0.00339 0.02315 -0.00378 0.02592 C -0.00339 0.03565 -0.00339 0.04537 -0.00287 0.05509 C -0.00274 0.05694 -0.00196 0.05833 -0.00196 0.05995 C -0.00196 0.08657 -0.00248 0.11319 -0.00287 0.13981 C -0.00313 0.17222 -0.00235 0.20486 -0.00378 0.23727 C -0.00404 0.24352 -0.0073 0.24606 -0.00925 0.25023 C -0.0099 0.25185 -0.01016 0.25393 -0.01107 0.25509 C -0.01185 0.25625 -0.01289 0.25625 -0.01381 0.25671 C -0.01433 0.25833 -0.01472 0.26041 -0.01563 0.26157 C -0.01641 0.26273 -0.01745 0.2625 -0.01836 0.26319 C -0.01928 0.26412 -0.02019 0.26551 -0.0211 0.26666 C -0.02683 0.26597 -0.03269 0.2662 -0.03842 0.26481 C -0.04037 0.26458 -0.04388 0.26157 -0.04388 0.26157 L -0.04571 0.25833 L -0.04571 0.25833 " pathEditMode="relative" ptsTypes="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up to the middle. Diagonally up, back and diagonally down to the line.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Down the </a:t>
            </a:r>
            <a:r>
              <a:rPr lang="en-US" dirty="0" smtClean="0"/>
              <a:t>kite</a:t>
            </a:r>
            <a:r>
              <a:rPr lang="en-US" dirty="0"/>
              <a:t>, up and across, </a:t>
            </a:r>
            <a:r>
              <a:rPr lang="en-US" dirty="0" smtClean="0"/>
              <a:t>back and </a:t>
            </a:r>
            <a:r>
              <a:rPr lang="en-US" dirty="0"/>
              <a:t>down to the corner.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44" y="208689"/>
            <a:ext cx="4564776" cy="631752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54713" y="3925228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0.00486 0.0013 0.00949 0.00182 0.01458 C 0.00286 0.02662 0.00325 0.05023 0.00364 0.05995 C 0.00416 0.07476 0.00416 0.07314 0.00547 0.08449 C 0.00573 0.10787 0.00599 0.13101 0.00638 0.15439 C 0.00729 0.21944 0.0095 0.19583 0.00638 0.2243 C 0.00455 0.2118 0.00455 0.21296 0.00455 0.19328 C 0.00455 0.18472 0.00469 0.17592 0.00547 0.16736 C 0.00599 0.16111 0.01028 0.16064 0.01276 0.15926 L 0.01549 0.15763 C 0.01719 0.15463 0.01771 0.15324 0.02005 0.15115 C 0.02096 0.15046 0.02187 0.15 0.02278 0.14953 C 0.02721 0.14166 0.02161 0.15115 0.02734 0.14305 C 0.02812 0.14213 0.02851 0.14074 0.02916 0.13981 C 0.03008 0.13842 0.03112 0.13773 0.0319 0.13657 C 0.03333 0.13449 0.03437 0.13217 0.03567 0.13009 L 0.0375 0.12662 C 0.03802 0.12569 0.03841 0.12407 0.03932 0.12338 L 0.04205 0.12176 C 0.04752 0.11203 0.04466 0.11551 0.05026 0.11041 C 0.05143 0.10833 0.05247 0.10555 0.0539 0.10393 C 0.05482 0.10277 0.05716 0.09907 0.05664 0.10069 C 0.05586 0.10347 0.05416 0.10509 0.05299 0.10717 C 0.05052 0.11157 0.05195 0.10995 0.04844 0.11203 C 0.04752 0.11319 0.04648 0.11412 0.0457 0.11527 C 0.0457 0.11527 0.04062 0.12453 0.03932 0.12662 L 0.03659 0.13171 C 0.03594 0.13263 0.03554 0.13426 0.03476 0.13495 L 0.0319 0.13657 C 0.02877 0.1449 0.03177 0.13842 0.02734 0.14467 C 0.02669 0.1456 0.0263 0.14699 0.02552 0.14791 C 0.02044 0.15324 0.02513 0.1449 0.02005 0.15277 C 0.01849 0.15532 0.01732 0.15879 0.01549 0.16088 C 0.00768 0.17013 0.01758 0.15902 0.01002 0.16574 C 0.00898 0.16666 0.00612 0.16898 0.00729 0.16898 C 0.00924 0.16898 0.01094 0.16689 0.01276 0.16574 L 0.01549 0.16412 C 0.01732 0.16481 0.02148 0.16527 0.02278 0.16898 C 0.02383 0.17199 0.02409 0.17546 0.02461 0.1787 L 0.02643 0.18842 C 0.02682 0.19004 0.02682 0.19189 0.02734 0.19328 L 0.02916 0.19838 C 0.0306 0.2081 0.02969 0.20277 0.0319 0.21458 C 0.03229 0.2162 0.03216 0.21828 0.03294 0.21944 L 0.03476 0.22268 C 0.03685 0.23379 0.03515 0.23009 0.03841 0.23564 C 0.03997 0.24421 0.03828 0.2375 0.04114 0.24375 C 0.04232 0.24629 0.0431 0.25023 0.04479 0.25185 C 0.04557 0.25277 0.04661 0.25277 0.04752 0.25347 C 0.05455 0.25995 0.04609 0.25439 0.05299 0.25856 C 0.05547 0.25787 0.05794 0.25763 0.06028 0.25671 C 0.06133 0.25648 0.06237 0.25625 0.06302 0.25509 C 0.06679 0.24976 0.06328 0.25023 0.06588 0.25023 L 0.06588 0.25023 " pathEditMode="relative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 and across the line.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All the way down the lollipop.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70" y="162965"/>
            <a:ext cx="4549534" cy="64089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77738" y="3836018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4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52 0.00648 -0.00104 0.01297 -0.00183 0.01945 C -0.00222 0.02269 -0.00313 0.02593 -0.00365 0.02917 L -0.00456 0.03565 C -0.0056 0.10047 -0.00612 0.09676 -0.00456 0.17222 C -0.00443 0.17454 -0.00391 0.17662 -0.00365 0.17871 C -0.00261 0.18773 -0.00274 0.19051 -0.00183 0.19977 C -0.00157 0.20255 -0.00118 0.20533 -0.00091 0.20787 C -0.00065 0.21574 -0.00078 0.23843 0.00091 0.25023 C 0.00143 0.25347 0.00221 0.25672 0.00273 0.25996 C 0.00377 0.26505 0.00351 0.26528 0.00547 0.26968 C 0.00794 0.275 0.00664 0.27153 0.01002 0.27454 C 0.01106 0.27547 0.01185 0.27685 0.01276 0.27801 C 0.01523 0.27732 0.01771 0.27709 0.02005 0.27616 C 0.022 0.27547 0.02565 0.27639 0.02565 0.27292 L 0.02565 0.2713 L 0.02565 0.2713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back to the top. Diagonally down, diagonally up. Straight down to the line.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Down, up and over the </a:t>
            </a:r>
            <a:r>
              <a:rPr lang="en-US" dirty="0" smtClean="0"/>
              <a:t>mouse’s ears</a:t>
            </a:r>
            <a:r>
              <a:rPr lang="en-US" dirty="0"/>
              <a:t>, then add a </a:t>
            </a:r>
            <a:r>
              <a:rPr lang="en-US" dirty="0" smtClean="0"/>
              <a:t>flick </a:t>
            </a:r>
            <a:r>
              <a:rPr lang="en-US" dirty="0"/>
              <a:t>on the nose.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91" y="197258"/>
            <a:ext cx="4580017" cy="63403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97153" y="4583150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8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65 0.01134 -0.00117 0.02268 -0.00182 0.03403 C -0.00208 0.03681 -0.0026 0.03958 -0.00273 0.04213 C -0.00508 0.0838 -0.00247 0.05301 -0.00456 0.07639 C -0.0043 0.08565 -0.00416 0.09491 -0.00364 0.10417 C -0.00338 0.11042 -0.00247 0.11273 -0.00182 0.11875 C -0.00026 0.13518 -0.00195 0.125 0 0.13495 C 0.00026 0.13935 -0.00117 0.1456 0.00091 0.14792 C 0.00248 0.15 0.00209 0.14143 0.00274 0.13819 L 0.00365 0.13333 C 0.00391 0.12292 0.00443 0.08495 0.00547 0.06991 C 0.00586 0.06343 0.00651 0.05694 0.00729 0.05046 C 0.0086 0.03889 0.00768 0.04491 0.01003 0.03241 C 0.01029 0.03079 0.01029 0.0287 0.01094 0.02755 L 0.01276 0.02431 C 0.01302 0.02222 0.01315 0.01991 0.01367 0.01782 C 0.01498 0.0125 0.0155 0.01366 0.01732 0.00972 C 0.01797 0.0081 0.01823 0.00579 0.01914 0.00486 C 0.02084 0.00301 0.02279 0.00255 0.02461 0.00162 L 0.02735 0 C 0.03529 0.00046 0.04323 0.00069 0.05117 0.00162 C 0.05261 0.00162 0.05612 0.00393 0.05755 0.00486 C 0.0582 0.00648 0.05899 0.00787 0.05938 0.00972 C 0.06029 0.01343 0.06081 0.02268 0.0612 0.02593 C 0.06172 0.0294 0.06302 0.03565 0.06302 0.03565 C 0.06172 0.075 0.06159 0.0662 0.06302 0.11713 C 0.06315 0.12037 0.06367 0.12361 0.06393 0.12685 C 0.06432 0.13056 0.06459 0.13449 0.06485 0.13819 C 0.06367 0.0919 0.06302 0.08403 0.06485 0.02755 C 0.06498 0.02338 0.0668 0.01643 0.06862 0.01296 C 0.06992 0.00995 0.07162 0.00741 0.07318 0.00486 C 0.0737 0.0037 0.07448 0.00278 0.075 0.00162 C 0.07552 0 0.07604 -0.00185 0.07682 -0.00324 C 0.07761 -0.00463 0.07852 -0.00579 0.07956 -0.00648 C 0.08125 -0.00787 0.08503 -0.00972 0.08503 -0.00972 C 0.08646 -0.00949 0.09297 -0.00833 0.09505 -0.00648 C 0.0961 -0.00579 0.09688 -0.00417 0.09779 -0.00324 C 0.0987 -0.00255 0.09974 -0.00255 0.10052 -0.00162 C 0.10313 0.00046 0.10404 0.00278 0.10612 0.00648 C 0.10638 0.0081 0.10651 0.00972 0.10703 0.01134 C 0.10742 0.01296 0.10847 0.01435 0.10886 0.0162 C 0.10977 0.02268 0.1099 0.02917 0.11068 0.03565 L 0.1125 0.05208 C 0.11432 0.08958 0.11211 0.07639 0.11524 0.09259 C 0.1155 0.09884 0.11602 0.11296 0.11706 0.12037 C 0.11745 0.12361 0.11745 0.12778 0.11888 0.13009 C 0.1224 0.13634 0.11875 0.13079 0.12344 0.13495 C 0.12448 0.13588 0.12513 0.1375 0.12617 0.13819 C 0.12891 0.14028 0.1332 0.14236 0.1362 0.14306 C 0.13711 0.14329 0.13802 0.14306 0.13906 0.14306 L 0.13906 0.14306 " pathEditMode="relative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back to the top. Diagonally down, then straight up to the top.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Down the </a:t>
            </a:r>
            <a:r>
              <a:rPr lang="en-US" dirty="0" smtClean="0"/>
              <a:t>stick, </a:t>
            </a:r>
            <a:r>
              <a:rPr lang="en-US" dirty="0"/>
              <a:t>up and over </a:t>
            </a:r>
            <a:r>
              <a:rPr lang="en-US" dirty="0" smtClean="0"/>
              <a:t>the </a:t>
            </a:r>
            <a:r>
              <a:rPr lang="en-GB" dirty="0" smtClean="0"/>
              <a:t>net</a:t>
            </a:r>
            <a:r>
              <a:rPr lang="en-GB" dirty="0"/>
              <a:t>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12" y="117929"/>
            <a:ext cx="4557155" cy="630990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20899" y="4571999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0.05231 -0.00039 0.06065 0.00182 0.09745 C 0.00208 0.10185 0.00221 0.10625 0.00273 0.11042 C 0.00286 0.11273 0.00326 0.11481 0.00365 0.11713 C 0.00391 0.11968 0.00417 0.12245 0.00456 0.12523 C 0.00703 0.14583 0.00352 0.11528 0.00638 0.13981 L 0.00547 0.12685 C 0.00469 0.08102 0.00378 0.06829 0.00547 0.02593 C 0.0056 0.0213 0.00651 0.0206 0.0082 0.01782 C 0.00846 0.0162 0.00833 0.01412 0.00911 0.01296 C 0.00977 0.01157 0.01094 0.01204 0.01185 0.01134 C 0.01888 0.00486 0.01042 0.01042 0.01732 0.00648 C 0.01823 0.00532 0.01901 0.00393 0.02005 0.00324 C 0.02174 0.00185 0.02552 0 0.02552 0 C 0.03281 0.00046 0.04023 0 0.04753 0.00162 C 0.04857 0.00162 0.04922 0.00393 0.05026 0.00486 C 0.05104 0.00556 0.05208 0.00579 0.05299 0.00648 C 0.05781 0.01944 0.05143 0.0037 0.05755 0.01458 C 0.05833 0.01597 0.05872 0.01782 0.05938 0.01944 C 0.0599 0.0206 0.06055 0.02153 0.0612 0.02268 C 0.06289 0.03472 0.06107 0.02384 0.06393 0.03565 C 0.06523 0.04097 0.06484 0.04259 0.06576 0.04861 C 0.06602 0.05046 0.06641 0.05185 0.06667 0.05347 C 0.06732 0.05787 0.06784 0.06227 0.06849 0.06667 L 0.0694 0.07315 C 0.06966 0.08565 0.06979 0.09815 0.07031 0.11042 C 0.07044 0.11273 0.07096 0.11481 0.07122 0.11713 C 0.07188 0.12361 0.0724 0.13009 0.07305 0.13657 C 0.07435 0.14815 0.07344 0.14213 0.07578 0.1544 C 0.07617 0.15602 0.07604 0.1581 0.07669 0.15926 C 0.07734 0.16042 0.07799 0.16134 0.07852 0.1625 C 0.07969 0.16505 0.08047 0.16898 0.08216 0.1706 C 0.08307 0.17153 0.08398 0.17176 0.0849 0.17245 C 0.08607 0.17199 0.09206 0.1713 0.09414 0.16898 C 0.09479 0.16829 0.09544 0.16713 0.09596 0.16574 C 0.09661 0.16435 0.0974 0.16273 0.09779 0.16088 C 0.09792 0.15995 0.09779 0.1588 0.09779 0.15764 L 0.09779 0.15764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 – all around the o.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GB" dirty="0"/>
              <a:t>All around the octopus.</a:t>
            </a:r>
            <a:r>
              <a:rPr lang="en-GB" dirty="0" smtClean="0"/>
              <a:t>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617" y="201068"/>
            <a:ext cx="4572396" cy="63327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99679" y="4672360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74 -0.00069 -0.00547 -0.00162 -0.00821 -0.00162 C -0.01055 -0.00162 -0.01563 0.00556 -0.01641 0.00648 L -0.01914 0.00972 L -0.02188 0.01297 C -0.02253 0.01459 -0.02318 0.01597 -0.0237 0.01783 C -0.02409 0.01922 -0.02409 0.0213 -0.02461 0.02269 C -0.02513 0.02408 -0.02591 0.02477 -0.02643 0.02593 C -0.03112 0.03611 -0.02565 0.02616 -0.03008 0.03403 C -0.03047 0.03565 -0.0306 0.0375 -0.03099 0.03889 C -0.03216 0.04236 -0.03464 0.04861 -0.03464 0.04861 C -0.03672 0.06644 -0.0362 0.05857 -0.03464 0.08935 C -0.03464 0.09097 -0.03399 0.09259 -0.03373 0.09422 C -0.03347 0.09699 -0.03321 0.09977 -0.03281 0.10232 C -0.03255 0.10556 -0.03242 0.10903 -0.0319 0.11204 C -0.03151 0.11551 -0.03047 0.11852 -0.03008 0.12199 C -0.02982 0.12454 -0.02982 0.12755 -0.02917 0.13009 C -0.02826 0.13357 -0.02552 0.13982 -0.02552 0.13982 C -0.025 0.14306 -0.02513 0.14722 -0.0237 0.14954 L -0.02005 0.15602 C -0.01849 0.1588 -0.01758 0.16088 -0.0155 0.1625 C -0.0155 0.1625 -0.0086 0.16667 -0.00729 0.16736 L -0.00456 0.16922 C 0.02031 0.16736 0.01107 0.17176 0.02383 0.16412 L 0.03203 0.15926 L 0.03476 0.15764 L 0.03841 0.15116 C 0.03906 0.15023 0.03958 0.14884 0.04023 0.14792 L 0.04297 0.14468 C 0.04726 0.13357 0.04596 0.13866 0.04765 0.13009 C 0.04726 0.11968 0.04713 0.10949 0.04661 0.09908 C 0.04622 0.08797 0.04609 0.09236 0.04479 0.08449 C 0.04414 0.08009 0.04375 0.0757 0.04297 0.07153 L 0.0375 0.04213 L 0.03659 0.03727 C 0.03633 0.03565 0.0362 0.0338 0.03568 0.03241 C 0.03515 0.03079 0.03463 0.02894 0.03385 0.02755 C 0.03281 0.02523 0.0319 0.02199 0.03021 0.02107 L 0.02747 0.01945 C 0.0263 0.01736 0.02474 0.01551 0.02383 0.01297 C 0.02318 0.01134 0.02278 0.00926 0.022 0.0081 C 0.02096 0.00648 0.01627 0.00023 0.0138 0 C 0.01015 -0.00046 0.00234 0 0 0 Z " pathEditMode="relative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 then back up. Curve right to halfway down.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Down the penguin’s </a:t>
            </a:r>
            <a:r>
              <a:rPr lang="en-US" dirty="0" smtClean="0"/>
              <a:t>back, </a:t>
            </a:r>
            <a:r>
              <a:rPr lang="en-US" dirty="0"/>
              <a:t>up </a:t>
            </a:r>
            <a:r>
              <a:rPr lang="en-US" dirty="0" smtClean="0"/>
              <a:t>and </a:t>
            </a:r>
            <a:r>
              <a:rPr lang="en-GB" dirty="0" smtClean="0"/>
              <a:t>around </a:t>
            </a:r>
            <a:r>
              <a:rPr lang="en-GB" dirty="0"/>
              <a:t>its head.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598" y="223930"/>
            <a:ext cx="4503810" cy="62870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10470" y="385832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8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3.125E-6 -3.7037E-7 C -0.00221 0.03519 -0.00156 0.01898 -3.125E-6 0.08287 C 0.00013 0.08519 0.00066 0.08727 0.00092 0.08935 C 0.00131 0.10556 0.00144 0.12199 0.00196 0.1382 C 0.00209 0.14422 0.00261 0.15 0.00287 0.15602 C 0.00326 0.17616 0.00326 0.19607 0.00378 0.21621 C 0.00378 0.21945 0.0043 0.22269 0.00469 0.22593 C 0.00547 0.23357 0.00547 0.23357 0.00652 0.24051 C 0.00678 0.25139 0.00665 0.26227 0.00743 0.27315 C 0.00756 0.27477 0.00834 0.26991 0.00834 0.26829 C 0.00834 0.26181 0.00769 0.25533 0.00743 0.24885 C 0.00534 0.15139 0.00482 0.16806 0.00652 0.06667 C 0.00652 0.06505 0.00743 0.04792 0.00834 0.04375 C 0.00873 0.0419 0.00964 0.04074 0.01016 0.03889 C 0.0125 0.03056 0.00925 0.03727 0.0129 0.03079 C 0.01316 0.02917 0.01316 0.02732 0.01381 0.02593 C 0.01511 0.02292 0.01836 0.01783 0.01836 0.01783 C 0.01993 0.00926 0.01875 0.01435 0.02292 0.00324 L 0.02474 -0.00162 C 0.0254 -0.00324 0.02553 -0.00602 0.02657 -0.00648 L 0.02943 -0.0081 C 0.02995 -0.00926 0.03047 -0.01065 0.03125 -0.01134 C 0.03204 -0.01227 0.03295 -0.01296 0.03399 -0.01296 C 0.03946 -0.01296 0.04493 -0.01203 0.0504 -0.01134 C 0.05378 -0.00995 0.0543 -0.01065 0.05691 -0.00648 C 0.05821 -0.00463 0.05925 -0.00231 0.06055 -3.7037E-7 C 0.06107 0.00093 0.06159 0.00232 0.06237 0.00324 C 0.06329 0.00417 0.0642 0.0051 0.06511 0.00648 C 0.06667 0.00903 0.0681 0.01181 0.06967 0.01459 L 0.07149 0.01783 L 0.07331 0.02107 C 0.07396 0.02223 0.07474 0.02315 0.07513 0.02431 C 0.07748 0.03056 0.07618 0.02778 0.07878 0.03241 C 0.07917 0.03403 0.0793 0.03588 0.07969 0.03727 C 0.08021 0.03912 0.08112 0.04051 0.08152 0.04213 C 0.0823 0.04537 0.08347 0.05209 0.08347 0.05209 C 0.08308 0.06273 0.08308 0.07361 0.08243 0.08449 C 0.08243 0.08611 0.08204 0.08797 0.08152 0.08935 C 0.08086 0.09167 0.07969 0.09375 0.07878 0.09584 C 0.07618 0.10973 0.07982 0.09283 0.07605 0.10394 C 0.07253 0.11459 0.078 0.10394 0.07331 0.11204 C 0.07253 0.11621 0.0724 0.11875 0.07058 0.12199 C 0.0698 0.12338 0.06875 0.12408 0.06784 0.12523 C 0.06758 0.12685 0.06732 0.12848 0.06693 0.1301 C 0.06602 0.13334 0.06394 0.1375 0.06237 0.13982 C 0.06055 0.14213 0.05834 0.14352 0.05691 0.1463 C 0.05417 0.15116 0.05586 0.14908 0.05131 0.15116 C 0.04766 0.1507 0.04402 0.15047 0.04037 0.14954 C 0.03959 0.14931 0.0349 0.14723 0.03399 0.1463 C 0.02683 0.14005 0.03542 0.1456 0.02839 0.14144 C 0.01862 0.12986 0.0336 0.14792 0.02292 0.13334 C 0.02123 0.13079 0.01902 0.12963 0.01745 0.12685 C 0.0168 0.1257 0.01628 0.12454 0.01563 0.12361 C 0.01355 0.1206 0.01263 0.11968 0.01016 0.11875 C 0.0099 0.11852 0.00951 0.11875 0.00925 0.11875 L 0.00925 0.11875 " pathEditMode="relative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 – all around the o. Lift off. Short line diagonally down.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Round the queen’s face, </a:t>
            </a:r>
            <a:r>
              <a:rPr lang="en-US" dirty="0" smtClean="0"/>
              <a:t>up to </a:t>
            </a:r>
            <a:r>
              <a:rPr lang="en-US" dirty="0"/>
              <a:t>her crown, down her </a:t>
            </a:r>
            <a:r>
              <a:rPr lang="en-US" dirty="0" smtClean="0"/>
              <a:t>robe with </a:t>
            </a:r>
            <a:r>
              <a:rPr lang="en-US" dirty="0"/>
              <a:t>a </a:t>
            </a:r>
            <a:r>
              <a:rPr lang="en-US" dirty="0" smtClean="0"/>
              <a:t>flick </a:t>
            </a:r>
            <a:r>
              <a:rPr lang="en-US" dirty="0"/>
              <a:t>at the end.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792" y="170586"/>
            <a:ext cx="4572396" cy="639373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45728" y="4716964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3932 0.00162 C -0.04154 0.00209 -0.04297 0.00602 -0.04479 0.0081 L -0.04753 0.01135 C -0.05169 0.02246 -0.04961 0.01829 -0.053 0.02431 L -0.05573 0.03889 L -0.05664 0.04398 C -0.05664 0.04607 -0.05586 0.06343 -0.05482 0.06829 C -0.05443 0.07014 -0.05352 0.0713 -0.053 0.07315 C -0.04922 0.08658 -0.0556 0.06898 -0.05026 0.08287 C -0.04818 0.09398 -0.04987 0.09028 -0.04662 0.09584 C -0.04635 0.09746 -0.04622 0.09931 -0.0457 0.1007 C -0.04466 0.10486 -0.04349 0.10695 -0.04115 0.1088 C -0.03945 0.11019 -0.03568 0.11204 -0.03568 0.11204 C -0.03047 0.11158 -0.02526 0.11181 -0.02018 0.11042 C -0.01823 0.11019 -0.01654 0.10834 -0.01458 0.10718 C -0.01367 0.10672 -0.01276 0.10648 -0.01185 0.10556 C -0.01094 0.10463 -0.01003 0.10371 -0.00912 0.10232 C -0.00846 0.10139 -0.00807 0.1 -0.00729 0.09908 C -0.00651 0.09815 -0.00547 0.09815 -0.00456 0.09746 C 0 0.08935 -0.00547 0.1 -0.00182 0.08935 C -0.00143 0.08797 -0.00065 0.08727 0 0.08611 C 0.00299 0.06435 0.00143 0.07801 0 0.03079 C -0.00013 0.02801 -0.00065 0.02547 -0.00091 0.02269 C -0.00156 0.01621 -0.00273 0.00324 -0.00273 0.00324 C -0.00247 -0.00115 -0.00273 -0.00578 -0.00182 -0.00972 C -0.00143 -0.01134 -0.00117 -0.00648 -0.00091 -0.00486 C -0.00052 -0.00208 -0.00026 0.00047 0 0.00324 C 0.00039 0.00857 0.00052 0.01412 0.00091 0.01945 C 0.00104 0.02176 0.00156 0.02385 0.00182 0.02593 C 0.00221 0.02871 0.00234 0.03148 0.00273 0.03403 C 0.00299 0.03588 0.00338 0.03727 0.00365 0.03889 C 0.00404 0.04213 0.00417 0.0456 0.00456 0.04885 C 0.00482 0.05093 0.00521 0.05301 0.00547 0.05533 C 0.00521 0.06875 0.00521 0.08241 0.00456 0.09584 C 0.0043 0.10023 0.00338 0.10463 0.00273 0.1088 L 0.00182 0.11528 C 0.00208 0.12523 0.00247 0.13496 0.00273 0.14468 C 0.00391 0.19306 0.00091 0.1757 0.00456 0.19514 C 0.00638 0.19445 0.00846 0.19491 0.01003 0.19329 C 0.01198 0.19167 0.01315 0.18797 0.01458 0.18519 C 0.01901 0.17732 0.01341 0.18704 0.01914 0.17871 C 0.01992 0.17778 0.02031 0.17639 0.02096 0.17547 C 0.02396 0.1713 0.0237 0.17431 0.0237 0.1706 L 0.0237 0.1706 " pathEditMode="relative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then back up. Curve right to halfway down. Diagonally down to the line.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From the cloud to the ground, </a:t>
            </a:r>
            <a:r>
              <a:rPr lang="en-US" dirty="0" smtClean="0"/>
              <a:t>up the </a:t>
            </a:r>
            <a:r>
              <a:rPr lang="en-US" dirty="0"/>
              <a:t>arch and over the rainbow.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67" y="189637"/>
            <a:ext cx="4519052" cy="63556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10108" y="4650057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0486 0.00039 0.00972 0.00091 0.01458 C 0.00104 0.0162 0.00156 0.01782 0.00182 0.01945 C 0.00247 0.02593 0.00365 0.03889 0.00365 0.03889 C 0.00482 0.09884 0.00534 0.10093 0.00365 0.17384 C 0.00352 0.17662 0.00287 0.16852 0.00273 0.16574 C 0.00195 0.15602 0.00091 0.13657 0.00091 0.13657 C 0.00117 0.12083 0.00143 0.10509 0.00182 0.08935 C 0.00208 0.0757 0.00195 0.06227 0.00273 0.04861 C 0.00326 0.0375 0.00378 0.0412 0.00638 0.03565 C 0.01198 0.02338 0.003 0.03982 0.01185 0.02431 L 0.0155 0.01782 L 0.01823 0.0162 C 0.01992 0.0132 0.02057 0.01181 0.02292 0.00972 C 0.02409 0.00857 0.02826 0.00671 0.0293 0.00648 C 0.03073 0.00579 0.03229 0.00532 0.03385 0.00486 C 0.03503 0.00417 0.03633 0.00324 0.0375 0.00324 C 0.03997 0.00278 0.04245 0.00324 0.04492 0.00324 L 0.04492 0.00324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sz="2200" dirty="0"/>
              <a:t>From the top, diagonally down to the left, up to the top, diagonally down to the right. Lift </a:t>
            </a:r>
            <a:r>
              <a:rPr lang="en-US" sz="2200" dirty="0" smtClean="0"/>
              <a:t>up </a:t>
            </a:r>
            <a:r>
              <a:rPr lang="en-GB" sz="2200" dirty="0" smtClean="0"/>
              <a:t>and </a:t>
            </a:r>
            <a:r>
              <a:rPr lang="en-GB" sz="2200" dirty="0"/>
              <a:t>across.</a:t>
            </a:r>
            <a:endParaRPr lang="en-US" sz="2200" b="1" dirty="0" smtClean="0"/>
          </a:p>
          <a:p>
            <a:pPr marL="0" indent="0" algn="ctr">
              <a:buNone/>
            </a:pP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Around the astronaut’s helmet </a:t>
            </a:r>
            <a:r>
              <a:rPr lang="en-US" dirty="0" smtClean="0"/>
              <a:t>and </a:t>
            </a:r>
            <a:r>
              <a:rPr lang="en-GB" dirty="0" smtClean="0"/>
              <a:t>down </a:t>
            </a:r>
            <a:r>
              <a:rPr lang="en-GB" dirty="0"/>
              <a:t>into </a:t>
            </a:r>
            <a:r>
              <a:rPr lang="en-GB" dirty="0" smtClean="0"/>
              <a:t>space..</a:t>
            </a:r>
            <a:r>
              <a:rPr lang="en-GB" sz="2200" dirty="0" smtClean="0"/>
              <a:t>.</a:t>
            </a:r>
            <a:endParaRPr lang="en-US" sz="22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026" y="259976"/>
            <a:ext cx="4549534" cy="63556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99678" y="458315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4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9167E-6 7.40741E-7 L 2.29167E-6 7.40741E-7 C -0.00273 -0.0007 -0.00547 -0.0007 -0.0082 -0.00162 C -0.01016 -0.00232 -0.01367 -0.00509 -0.01367 -0.00509 C -0.02109 -0.00394 -0.02279 -0.00463 -0.02838 -0.00162 C -0.03021 -0.0007 -0.03203 0.00046 -0.03385 0.00162 L -0.03659 0.00324 C -0.03841 0.00532 -0.04141 0.00602 -0.04206 0.00972 C -0.04245 0.01134 -0.04258 0.01296 -0.04297 0.01458 C -0.04414 0.01898 -0.04583 0.02292 -0.04661 0.02755 L -0.04844 0.03727 C -0.04883 0.03889 -0.04883 0.04074 -0.04935 0.04213 L -0.05299 0.05185 C -0.05338 0.05347 -0.05378 0.05509 -0.05404 0.05671 C -0.05469 0.06227 -0.05521 0.06759 -0.05586 0.07292 C -0.05638 0.07778 -0.0569 0.0831 -0.05768 0.08773 C -0.05937 0.09838 -0.0582 0.09514 -0.06133 0.10069 C -0.06237 0.10625 -0.06328 0.10833 -0.06133 0.11528 C -0.06055 0.11805 -0.05885 0.11967 -0.05768 0.12176 L -0.05586 0.125 C -0.05521 0.12616 -0.05469 0.12755 -0.05404 0.12824 C -0.05299 0.1294 -0.05208 0.13032 -0.05117 0.13148 C -0.0457 0.14005 -0.04987 0.13657 -0.04479 0.13958 C -0.04427 0.14074 -0.04375 0.14213 -0.04297 0.14282 C -0.04219 0.14375 -0.04128 0.14444 -0.04023 0.14444 C -0.02773 0.14444 -0.01523 0.14352 -0.00273 0.14282 C -0.00208 0.13727 -0.00182 0.13356 -0.00091 0.12824 C -0.00065 0.12662 -0.00052 0.12477 2.29167E-6 0.12338 C 0.00039 0.12199 0.00117 0.1213 0.00182 0.12014 L 0.00456 0.10555 C 0.00482 0.10393 0.00521 0.10231 0.00547 0.10069 C 0.00664 0.09259 0.00599 0.0963 0.00729 0.08935 C 0.00703 0.07569 0.00703 0.06227 0.00638 0.04861 C 0.00586 0.0368 0.00482 0.02847 0.00365 0.01782 C 0.00339 0.01065 0.00313 0.0037 0.00274 -0.00324 C 0.00261 -0.00671 0.00182 -0.01644 0.00182 -0.0132 C 0.00182 -0.0044 0.00221 0.00417 0.00274 0.01296 C 0.00287 0.01505 0.00339 0.01713 0.00365 0.01944 C 0.00404 0.02268 0.0043 0.02592 0.00456 0.02917 C 0.00495 0.03518 0.00521 0.04097 0.00547 0.04699 C 0.00521 0.05579 0.00508 0.06435 0.00456 0.07292 C 0.00443 0.07569 0.00404 0.07847 0.00365 0.08125 C 0.00208 0.09305 0.00247 0.09097 0.00091 0.09907 C 0.00117 0.10717 0.00117 0.11528 0.00182 0.12338 C 0.00208 0.12685 0.00234 0.13079 0.00365 0.1331 L 0.00912 0.14282 C 0.00977 0.14398 0.01055 0.14491 0.01094 0.14606 C 0.01159 0.14768 0.01198 0.14977 0.01276 0.15092 C 0.01354 0.15208 0.01458 0.15208 0.0155 0.15278 C 0.01745 0.15162 0.01914 0.15139 0.02018 0.14768 C 0.02044 0.14676 0.02018 0.1456 0.02018 0.14444 L 0.02018 0.14444 " pathEditMode="relative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under the snake’s chin, slide down and round its tail.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Under the </a:t>
            </a:r>
            <a:r>
              <a:rPr lang="en-US" dirty="0" err="1"/>
              <a:t>snae’s</a:t>
            </a:r>
            <a:r>
              <a:rPr lang="en-US" dirty="0"/>
              <a:t> chin, slide down</a:t>
            </a:r>
          </a:p>
          <a:p>
            <a:r>
              <a:rPr lang="en-GB" dirty="0"/>
              <a:t>and round its tail.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98" y="197258"/>
            <a:ext cx="4526672" cy="63403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34938" y="468351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9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-0.00463 -0.00755 -0.0074 -0.01289 -0.00972 C -0.01406 -0.01041 -0.01536 -0.01088 -0.01653 -0.01134 C -0.01836 -0.0125 -0.022 -0.01458 -0.022 -0.01458 C -0.02539 -0.01412 -0.02877 -0.01389 -0.03216 -0.01296 C -0.03307 -0.01273 -0.03385 -0.0118 -0.03489 -0.01134 C -0.03607 -0.01088 -0.03724 -0.01041 -0.03854 -0.00972 C -0.03945 -0.00879 -0.04023 -0.0074 -0.04127 -0.00648 C -0.0457 -0.00254 -0.04232 -0.00787 -0.04674 -0.00162 C -0.04857 0.00093 -0.04909 0.00278 -0.05039 0.00648 C -0.0526 0.01806 -0.05117 0.01343 -0.05403 0.02107 C -0.0539 0.02385 -0.05364 0.03959 -0.05221 0.04537 C -0.05143 0.04908 -0.04687 0.05787 -0.04583 0.05857 C -0.04492 0.05903 -0.04388 0.05926 -0.0431 0.06019 C -0.04114 0.06204 -0.03971 0.06574 -0.03763 0.06667 C -0.03294 0.06875 -0.03515 0.0676 -0.03112 0.06991 C -0.0293 0.07199 -0.02721 0.07361 -0.02565 0.07639 C -0.01693 0.09213 -0.02578 0.07547 -0.02018 0.08773 C -0.01966 0.08889 -0.01888 0.08982 -0.01836 0.09097 C -0.01771 0.0926 -0.01719 0.09445 -0.01653 0.09584 C -0.01601 0.09699 -0.01523 0.09792 -0.01471 0.09908 C -0.01406 0.1007 -0.01354 0.10255 -0.01289 0.10394 C -0.01094 0.10834 -0.01068 0.10648 -0.00924 0.11204 C -0.00846 0.11528 -0.00742 0.12199 -0.00742 0.12199 C -0.00768 0.12732 -0.00781 0.13287 -0.00833 0.1382 C -0.00859 0.14097 -0.01028 0.14769 -0.01107 0.14954 C -0.01159 0.1507 -0.01224 0.15162 -0.01289 0.15278 C -0.01354 0.15486 -0.01393 0.15718 -0.01471 0.15926 C -0.01523 0.16065 -0.01614 0.16135 -0.01653 0.1625 C -0.02005 0.17315 -0.01458 0.1625 -0.01927 0.1706 C -0.01953 0.17222 -0.01966 0.17408 -0.02018 0.17547 C -0.0207 0.17685 -0.02135 0.17778 -0.022 0.17871 C -0.02461 0.18241 -0.02461 0.18195 -0.02747 0.1838 C -0.02995 0.1831 -0.03242 0.1831 -0.03489 0.18195 C -0.03594 0.18148 -0.03659 0.17963 -0.03763 0.17871 C -0.03841 0.17801 -0.03945 0.17801 -0.04036 0.17709 C -0.04739 0.17084 -0.03893 0.17639 -0.04583 0.17222 C -0.04648 0.1713 -0.047 0.16991 -0.04765 0.16898 C -0.04948 0.16667 -0.05312 0.1625 -0.05312 0.1625 C -0.05729 0.15162 -0.05521 0.15556 -0.05859 0.14954 C -0.05963 0.14445 -0.05937 0.14422 -0.06133 0.13982 C -0.06198 0.13866 -0.06315 0.13658 -0.06315 0.13658 L -0.06315 0.13658 " pathEditMode="relative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 and stop. Lift up and from the left, make a line across the top.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From the tiger’s nose to its tail</a:t>
            </a:r>
            <a:r>
              <a:rPr lang="en-US" dirty="0" smtClean="0"/>
              <a:t>, then </a:t>
            </a:r>
            <a:r>
              <a:rPr lang="en-US" dirty="0"/>
              <a:t>follow the stripe across </a:t>
            </a:r>
            <a:r>
              <a:rPr lang="en-US" dirty="0" smtClean="0"/>
              <a:t>the </a:t>
            </a:r>
            <a:r>
              <a:rPr lang="en-GB" dirty="0" smtClean="0"/>
              <a:t>tiger</a:t>
            </a:r>
            <a:r>
              <a:rPr lang="en-GB" dirty="0"/>
              <a:t>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5" y="197258"/>
            <a:ext cx="4557155" cy="63403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66948" y="4594302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016408" y="4835911"/>
            <a:ext cx="144966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6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0579 0.00065 0.01181 0.00091 0.01782 C 0.00143 0.03565 0.00182 0.06412 0.00274 0.08287 C 0.00287 0.08611 0.00326 0.08935 0.00365 0.09259 C 0.00391 0.0963 0.00417 0.10023 0.00456 0.10394 C 0.00651 0.12338 0.00443 0.09977 0.00638 0.11528 C 0.00677 0.11852 0.0069 0.12176 0.00729 0.125 C 0.00755 0.12778 0.00794 0.13056 0.0082 0.13333 C 0.00886 0.14282 0.00899 0.15139 0.01003 0.16088 C 0.01016 0.1625 0.01068 0.16412 0.01094 0.16574 C 0.01159 0.1706 0.01211 0.1794 0.01367 0.18356 L 0.0155 0.18866 C 0.02214 0.18796 0.02904 0.18889 0.03555 0.18681 C 0.03672 0.18657 0.0375 0.18194 0.0375 0.18194 L 0.0375 0.18681 " pathEditMode="relative" ptsTypes="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1549 0.00324 C 0.01731 0.00393 0.01914 0.00532 0.02096 0.00648 L 0.02369 0.0081 L 0.02643 0.00972 C 0.04192 0.00787 0.03554 0.0081 0.0457 0.0081 L 0.0457 0.0081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 smtClean="0"/>
              <a:t>F</a:t>
            </a:r>
            <a:r>
              <a:rPr lang="en-US" dirty="0"/>
              <a:t>rom the top, down and curve right, then straight up to the top.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Down and around the umbrella,</a:t>
            </a:r>
          </a:p>
          <a:p>
            <a:r>
              <a:rPr lang="en-US" dirty="0"/>
              <a:t>stop at the top and down to the</a:t>
            </a:r>
          </a:p>
          <a:p>
            <a:r>
              <a:rPr lang="en-GB" dirty="0"/>
              <a:t>bottom and flic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20" y="189637"/>
            <a:ext cx="4580017" cy="63556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32411" y="4795023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0486 -0.00091 0.00949 -0.00091 0.01458 C -0.00091 0.09722 -0.00495 0.07291 0.00182 0.10879 L 0.00547 0.12824 C 0.00573 0.12986 0.0056 0.13217 0.00638 0.1331 L 0.00912 0.13634 C 0.00938 0.13796 0.00951 0.13981 0.01003 0.1412 C 0.0112 0.14491 0.01237 0.14467 0.01458 0.14606 C 0.02188 0.15903 0.0168 0.15162 0.04023 0.14768 C 0.04219 0.14745 0.04388 0.1456 0.0457 0.14444 L 0.04844 0.14282 L 0.05117 0.1412 C 0.05182 0.14004 0.05234 0.13889 0.053 0.13796 C 0.05521 0.13472 0.05599 0.13541 0.05755 0.13148 C 0.05885 0.12824 0.06003 0.125 0.0612 0.12176 L 0.06315 0.1169 L 0.06497 0.11203 C 0.06992 0.08518 0.0668 0.10555 0.06589 0.04861 C 0.06615 0.04375 0.06589 0.03866 0.0668 0.03403 C 0.06706 0.03241 0.06745 0.03727 0.06771 0.03889 C 0.0681 0.04305 0.06823 0.04745 0.06862 0.05185 C 0.06901 0.05671 0.06979 0.06458 0.07044 0.06967 C 0.0707 0.07199 0.07109 0.07407 0.07135 0.07616 C 0.07214 0.0831 0.07253 0.08703 0.07318 0.09398 C 0.07344 0.10717 0.07331 0.12014 0.07409 0.1331 C 0.07422 0.13657 0.07526 0.13958 0.07591 0.14282 C 0.07617 0.14444 0.07604 0.14676 0.07682 0.14768 C 0.08359 0.15578 0.07852 0.15092 0.09427 0.15092 L 0.09427 0.15092 " pathEditMode="relative" ptsTypes="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 diagonally right to the bottom, then diagonally up to the top.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Down to the bottom of </a:t>
            </a:r>
            <a:r>
              <a:rPr lang="en-US" dirty="0" smtClean="0"/>
              <a:t>the volcano </a:t>
            </a:r>
            <a:r>
              <a:rPr lang="en-US" dirty="0"/>
              <a:t>and </a:t>
            </a:r>
            <a:r>
              <a:rPr lang="en-US" dirty="0" smtClean="0"/>
              <a:t>back </a:t>
            </a:r>
            <a:r>
              <a:rPr lang="en-US" dirty="0"/>
              <a:t>up to </a:t>
            </a:r>
            <a:r>
              <a:rPr lang="en-US" dirty="0" smtClean="0"/>
              <a:t>the </a:t>
            </a:r>
            <a:r>
              <a:rPr lang="en-GB" dirty="0" smtClean="0"/>
              <a:t>top</a:t>
            </a:r>
            <a:r>
              <a:rPr lang="en-GB" dirty="0"/>
              <a:t>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16" y="182017"/>
            <a:ext cx="4541914" cy="63708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20899" y="4616604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0116 0.00287 0.01343 0.00365 0.01782 C 0.00378 0.01921 0.00482 0.02732 0.00547 0.02917 C 0.00586 0.03056 0.00664 0.03125 0.00729 0.03241 C 0.01055 0.05023 0.00521 0.02338 0.01003 0.04213 C 0.01081 0.04537 0.0112 0.04861 0.01185 0.05185 L 0.01367 0.06181 L 0.01641 0.07639 C 0.01667 0.07801 0.01719 0.07963 0.01732 0.08125 C 0.01836 0.09097 0.01771 0.08681 0.01914 0.09421 C 0.0194 0.09861 0.01966 0.10301 0.02006 0.10718 C 0.02032 0.10949 0.02058 0.11157 0.02097 0.11389 C 0.02149 0.11713 0.02214 0.12037 0.02279 0.12361 L 0.0237 0.12847 L 0.02552 0.13819 C 0.02591 0.13982 0.02565 0.14213 0.02644 0.14306 L 0.02917 0.1463 C 0.03151 0.15857 0.02839 0.14352 0.0319 0.15602 C 0.03438 0.16458 0.03112 0.15787 0.03464 0.16435 C 0.03646 0.16366 0.03881 0.16482 0.04024 0.1625 C 0.04141 0.16088 0.04063 0.15718 0.04115 0.1544 C 0.04154 0.15116 0.04232 0.14792 0.04297 0.14468 L 0.04388 0.13982 L 0.04571 0.13009 L 0.04753 0.12685 C 0.04961 0.11528 0.04831 0.11991 0.05117 0.11227 C 0.05339 0.10046 0.05196 0.10532 0.05482 0.09745 L 0.05664 0.08773 C 0.0569 0.08611 0.0569 0.08403 0.05756 0.08287 L 0.05938 0.07963 L 0.06758 0.03565 C 0.06797 0.03403 0.06823 0.03241 0.06849 0.03079 C 0.06888 0.0287 0.06966 0.02176 0.07032 0.01944 C 0.07084 0.01759 0.07162 0.0162 0.07214 0.01458 C 0.07253 0.01296 0.07266 0.01111 0.07305 0.00972 C 0.07513 0.00347 0.07487 0.0088 0.07487 0.00486 L 0.07487 0.00486 " pathEditMode="relative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r>
              <a:rPr lang="en-US" dirty="0"/>
              <a:t>From the top diagonally right to the bottom, diagonally up to the top, diagonally down to </a:t>
            </a:r>
            <a:r>
              <a:rPr lang="en-US" dirty="0" smtClean="0"/>
              <a:t>the line</a:t>
            </a:r>
            <a:r>
              <a:rPr lang="en-US" dirty="0"/>
              <a:t>, then diagonally up again.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From the top of the </a:t>
            </a:r>
            <a:r>
              <a:rPr lang="en-US" dirty="0" smtClean="0"/>
              <a:t>wave to </a:t>
            </a:r>
            <a:r>
              <a:rPr lang="en-US" dirty="0"/>
              <a:t>the bottom, up the wave</a:t>
            </a:r>
            <a:r>
              <a:rPr lang="en-US" dirty="0" smtClean="0"/>
              <a:t>, down the </a:t>
            </a:r>
            <a:r>
              <a:rPr lang="en-US" dirty="0"/>
              <a:t>wave, then </a:t>
            </a:r>
            <a:r>
              <a:rPr lang="en-US" dirty="0" smtClean="0"/>
              <a:t>up </a:t>
            </a:r>
            <a:r>
              <a:rPr lang="en-GB" dirty="0" smtClean="0"/>
              <a:t>again</a:t>
            </a:r>
            <a:r>
              <a:rPr lang="en-GB" dirty="0"/>
              <a:t>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652" y="208689"/>
            <a:ext cx="4549534" cy="631752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64060" y="4627754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8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0.00486 0.00078 0.00972 0.00182 0.01459 C 0.00208 0.01597 0.00312 0.01644 0.00364 0.01783 C 0.00403 0.01921 0.00403 0.02107 0.00455 0.02269 C 0.0056 0.02616 0.0082 0.03241 0.0082 0.03241 L 0.01185 0.05185 L 0.01367 0.06181 C 0.01393 0.06343 0.01406 0.06505 0.01458 0.06667 L 0.0164 0.07153 C 0.01914 0.08634 0.01497 0.06296 0.01823 0.08449 C 0.01823 0.08449 0.02057 0.09676 0.02096 0.09908 C 0.02122 0.1007 0.02161 0.10232 0.02187 0.10394 C 0.02252 0.10834 0.02291 0.11273 0.0237 0.1169 C 0.02409 0.11852 0.02435 0.12014 0.02461 0.12199 C 0.025 0.12454 0.02526 0.12732 0.02552 0.13009 C 0.02643 0.12894 0.0276 0.12824 0.02825 0.12685 C 0.0289 0.12546 0.02877 0.12338 0.02916 0.12199 C 0.02969 0.1206 0.03047 0.11968 0.03099 0.11852 C 0.03151 0.11042 0.0319 0.10093 0.03281 0.09259 C 0.03307 0.09097 0.03359 0.08935 0.03372 0.08773 C 0.03411 0.08496 0.03424 0.08218 0.03476 0.07963 C 0.03476 0.07963 0.03698 0.06736 0.0375 0.06505 C 0.03776 0.06343 0.03815 0.06181 0.03841 0.06019 C 0.03867 0.05787 0.03893 0.05579 0.03932 0.05347 C 0.03984 0.05023 0.04049 0.04699 0.04114 0.04375 L 0.04205 0.03889 L 0.04479 0.02431 L 0.04661 0.01459 L 0.04844 0.00162 L 0.05117 0.01621 L 0.05208 0.02107 C 0.05234 0.02917 0.05247 0.03727 0.05299 0.04537 C 0.05312 0.04722 0.05364 0.04861 0.0539 0.05023 C 0.05664 0.06759 0.05234 0.04329 0.05664 0.06667 C 0.05703 0.06829 0.05703 0.07014 0.05755 0.07153 L 0.05937 0.07639 C 0.05976 0.08125 0.06002 0.08611 0.06028 0.09097 C 0.06094 0.09977 0.06146 0.10695 0.06302 0.11528 C 0.06523 0.12662 0.06354 0.12269 0.06666 0.12847 C 0.06914 0.14121 0.06666 0.13866 0.07409 0.13658 C 0.07435 0.13496 0.07474 0.13334 0.075 0.13171 C 0.07643 0.12037 0.07526 0.12454 0.07682 0.11528 C 0.07734 0.11204 0.07799 0.1088 0.07864 0.10556 C 0.0789 0.10394 0.07903 0.10209 0.07955 0.1007 C 0.08021 0.09908 0.08086 0.09769 0.08138 0.09584 C 0.08476 0.08241 0.08125 0.08959 0.08502 0.08287 C 0.08893 0.06227 0.08242 0.09514 0.08776 0.07315 C 0.08828 0.07107 0.08828 0.06875 0.08867 0.06667 C 0.08919 0.0632 0.08984 0.06019 0.09049 0.05671 C 0.09088 0.05509 0.09114 0.05371 0.0914 0.05185 C 0.09179 0.04977 0.09205 0.04769 0.09232 0.04537 C 0.09375 0.03472 0.09323 0.03634 0.09414 0.02269 C 0.09531 0.00486 0.09505 0.01505 0.09505 -0.00162 L 0.09505 -0.00162 " pathEditMode="relative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r>
              <a:rPr lang="en-US" dirty="0"/>
              <a:t>From the top, diagonally right to the bottom. Space. Start at the top, then diagonally left to </a:t>
            </a:r>
            <a:r>
              <a:rPr lang="en-US" dirty="0" smtClean="0"/>
              <a:t>the </a:t>
            </a:r>
            <a:r>
              <a:rPr lang="en-GB" dirty="0" smtClean="0"/>
              <a:t>bottom</a:t>
            </a:r>
            <a:r>
              <a:rPr lang="en-GB" dirty="0"/>
              <a:t>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Start at the top, then </a:t>
            </a:r>
            <a:r>
              <a:rPr lang="en-US" dirty="0" smtClean="0"/>
              <a:t>across to </a:t>
            </a:r>
            <a:r>
              <a:rPr lang="en-US" dirty="0"/>
              <a:t>the bottom of the box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365" y="243004"/>
            <a:ext cx="4534293" cy="641659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31328" y="450509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166948" y="4594302"/>
            <a:ext cx="144966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9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08 0.00532 0.00364 0.01157 0.00638 0.0162 C 0.0069 0.01713 0.00768 0.01805 0.0082 0.01944 C 0.0095 0.02245 0.01054 0.02592 0.01185 0.02916 C 0.01276 0.03125 0.01367 0.03333 0.01458 0.03564 C 0.01744 0.04282 0.0151 0.03842 0.01823 0.04375 C 0.01849 0.04537 0.01862 0.04722 0.01914 0.04861 C 0.01953 0.05 0.02057 0.05046 0.02096 0.05185 C 0.02174 0.05486 0.02135 0.05926 0.02278 0.06157 C 0.025 0.06551 0.02721 0.06921 0.02825 0.07453 C 0.02851 0.07615 0.02877 0.07801 0.02916 0.07963 C 0.03034 0.08356 0.03112 0.08472 0.03281 0.08773 C 0.03307 0.08935 0.0332 0.09097 0.03372 0.09259 C 0.03476 0.09583 0.03672 0.09861 0.03737 0.10231 C 0.03763 0.10393 0.03789 0.10555 0.03828 0.10717 C 0.03945 0.11134 0.04023 0.11227 0.04192 0.11527 C 0.04336 0.12314 0.04218 0.11898 0.04648 0.12662 L 0.0483 0.12986 C 0.05 0.13842 0.04817 0.13171 0.05104 0.13796 C 0.05182 0.13958 0.05221 0.14143 0.05286 0.14282 C 0.05768 0.15254 0.05742 0.14699 0.05742 0.15277 L 0.05742 0.15277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0648 -0.00052 0.01296 -0.00104 0.01944 C -0.00104 0.02106 -0.0013 0.02292 -0.00195 0.0243 C -0.00312 0.02731 -0.00521 0.02917 -0.00651 0.03241 C -0.00703 0.03403 -0.00755 0.03588 -0.00833 0.03727 C -0.00976 0.04005 -0.01172 0.04213 -0.01289 0.04537 C -0.01849 0.06042 -0.01133 0.0419 -0.01653 0.05347 C -0.01718 0.05509 -0.01758 0.05694 -0.01836 0.05833 C -0.0194 0.06065 -0.022 0.06481 -0.022 0.06481 C -0.02356 0.07338 -0.02187 0.06643 -0.02565 0.07477 C -0.0263 0.07616 -0.02682 0.07801 -0.02747 0.07963 C -0.03268 0.0912 -0.02552 0.07268 -0.03112 0.08773 C -0.03372 0.10139 -0.03008 0.08472 -0.03385 0.09583 C -0.03437 0.09722 -0.03424 0.0993 -0.03476 0.10069 C -0.03528 0.10208 -0.03606 0.10278 -0.03659 0.10393 C -0.03724 0.10555 -0.03776 0.10718 -0.03841 0.1088 C -0.03893 0.10995 -0.03971 0.11088 -0.04023 0.11204 C -0.04101 0.11366 -0.0414 0.11551 -0.04205 0.1169 C -0.04323 0.11921 -0.04453 0.1213 -0.0457 0.12338 L -0.04752 0.12662 C -0.04922 0.13518 -0.04739 0.12847 -0.05026 0.13472 C -0.05442 0.14398 -0.05052 0.1368 -0.05299 0.14143 L -0.05299 0.14143 " pathEditMode="relative" ptsTypes="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r>
              <a:rPr lang="en-US" dirty="0"/>
              <a:t>From the top diagonally right to the middle. Space. From the top diagonally left to the middle</a:t>
            </a:r>
            <a:r>
              <a:rPr lang="en-US" dirty="0" smtClean="0"/>
              <a:t>. Straight </a:t>
            </a:r>
            <a:r>
              <a:rPr lang="en-US" dirty="0"/>
              <a:t>down to the </a:t>
            </a:r>
            <a:r>
              <a:rPr lang="en-US" dirty="0" smtClean="0"/>
              <a:t>bottom</a:t>
            </a:r>
            <a:r>
              <a:rPr lang="en-US" dirty="0"/>
              <a:t>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Down and round the yo-yo</a:t>
            </a:r>
            <a:r>
              <a:rPr lang="en-US" dirty="0" smtClean="0"/>
              <a:t>, then </a:t>
            </a:r>
            <a:r>
              <a:rPr lang="en-US" dirty="0"/>
              <a:t>follow the string round.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196" y="197258"/>
            <a:ext cx="4519052" cy="63403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76294" y="4059042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3194 0.00026 0.06389 0.00091 0.09583 C 0.00091 0.09745 0.00156 0.09907 0.00182 0.10069 C 0.00221 0.1044 0.00234 0.10833 0.00273 0.11204 C 0.00299 0.11551 0.0039 0.12315 0.00455 0.12662 C 0.00508 0.13009 0.00573 0.1331 0.00638 0.13657 C 0.00664 0.13819 0.00651 0.14005 0.00729 0.14144 L 0.00911 0.14468 C 0.01172 0.15833 0.00807 0.14167 0.01185 0.15278 C 0.01237 0.15417 0.01211 0.15625 0.01276 0.15764 C 0.01341 0.15903 0.01458 0.15972 0.01549 0.16088 C 0.01901 0.16597 0.01523 0.16296 0.02005 0.16574 C 0.02435 0.16528 0.02864 0.16481 0.03281 0.16412 C 0.03437 0.16389 0.03593 0.16296 0.03737 0.1625 C 0.03958 0.16181 0.04166 0.16134 0.04388 0.16088 C 0.0457 0.16042 0.04752 0.15972 0.04935 0.15926 C 0.05625 0.15509 0.04765 0.16065 0.05481 0.1544 C 0.0556 0.15347 0.05664 0.15324 0.05755 0.15278 C 0.0582 0.15162 0.05872 0.15046 0.05937 0.14954 C 0.06028 0.14815 0.06133 0.14769 0.06211 0.1463 C 0.06289 0.14491 0.06341 0.14306 0.06393 0.14144 C 0.06575 0.13495 0.06549 0.13403 0.06666 0.12824 C 0.06758 0.12384 0.06875 0.11991 0.0694 0.11528 C 0.07005 0.11111 0.07044 0.10648 0.07122 0.10231 L 0.07304 0.09259 C 0.07343 0.09097 0.07383 0.08935 0.07396 0.08773 C 0.07513 0.07731 0.07448 0.08218 0.07578 0.07315 C 0.07448 -0.01597 0.07773 -0.0037 0.07396 0.01944 C 0.0737 0.02106 0.07343 0.02269 0.07304 0.02431 C 0.0737 0.03519 0.07422 0.04606 0.07487 0.05671 C 0.07578 0.07014 0.07539 0.06644 0.07669 0.07639 C 0.07721 0.08542 0.07747 0.09491 0.07851 0.10394 C 0.07877 0.10556 0.07916 0.10718 0.07942 0.1088 C 0.0806 0.11551 0.0806 0.11736 0.08138 0.125 C 0.08099 0.13542 0.0819 0.14745 0.07942 0.15764 C 0.0789 0.15972 0.07825 0.16204 0.0776 0.16412 C 0.07734 0.1662 0.07695 0.16852 0.07669 0.1706 C 0.07604 0.17593 0.07591 0.18171 0.07487 0.18681 C 0.0733 0.1956 0.07461 0.18819 0.07304 0.19977 C 0.07278 0.20208 0.07239 0.20417 0.07213 0.20648 C 0.07096 0.21667 0.07148 0.21829 0.0694 0.22917 C 0.06914 0.23079 0.06888 0.23241 0.06849 0.23403 C 0.06797 0.23588 0.06718 0.23704 0.06666 0.23889 C 0.06445 0.24699 0.06745 0.24097 0.06393 0.24861 C 0.06341 0.24977 0.06263 0.25069 0.06211 0.25185 C 0.06146 0.25347 0.0612 0.25579 0.06028 0.25671 C 0.05859 0.25856 0.05481 0.25995 0.05481 0.25995 C 0.05416 0.26111 0.05377 0.2625 0.05299 0.26319 C 0.05013 0.26597 0.04687 0.26667 0.04388 0.26806 C 0.04284 0.26875 0.04205 0.26921 0.04114 0.26991 C 0.03528 0.26921 0.02942 0.26898 0.0237 0.26806 C 0.02148 0.26782 0.01614 0.26412 0.01458 0.26319 C 0.01328 0.26273 0.01211 0.26227 0.01093 0.26157 C 0.00534 0.25856 0.00677 0.26065 0.00455 0.25671 L 0.00455 0.25671 " pathEditMode="relative" ptsTypes="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 go across, diagonally down to the left and across the bottom.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Zip across, zag down </a:t>
            </a:r>
            <a:r>
              <a:rPr lang="en-US" dirty="0" smtClean="0"/>
              <a:t>and </a:t>
            </a:r>
            <a:r>
              <a:rPr lang="en-GB" dirty="0" smtClean="0"/>
              <a:t>across </a:t>
            </a:r>
            <a:r>
              <a:rPr lang="en-GB" dirty="0"/>
              <a:t>the zebra.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557" y="204879"/>
            <a:ext cx="4519052" cy="632514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55435" y="4605452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0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4 0.00208 0.00534 0.0044 0.00821 0.00648 C 0.00912 0.00694 0.01003 0.00718 0.01094 0.0081 C 0.01927 0.01551 0.00743 0.00741 0.01732 0.01296 C 0.02006 0.01435 0.02279 0.0162 0.02552 0.01782 C 0.02644 0.01829 0.02735 0.01921 0.02826 0.01944 L 0.05938 0.02268 C 0.05039 0.04398 0.06146 0.01736 0.05482 0.03403 C 0.05391 0.03634 0.05287 0.03819 0.05209 0.04051 C 0.05131 0.04259 0.05105 0.04514 0.05026 0.04699 C 0.04948 0.04884 0.04831 0.05 0.04753 0.05185 C 0.04649 0.0544 0.04571 0.05741 0.0448 0.06018 C 0.04388 0.06227 0.04284 0.06435 0.04206 0.06667 C 0.03881 0.07454 0.04102 0.07083 0.03555 0.08125 C 0.03321 0.08565 0.03021 0.08912 0.02826 0.09421 C 0.02709 0.09745 0.02618 0.10116 0.02461 0.10393 L 0.02097 0.11042 C 0.02032 0.11574 0.02019 0.11713 0.01914 0.12199 C 0.01862 0.12454 0.01784 0.12731 0.01732 0.13009 C 0.01537 0.14051 0.01784 0.13287 0.01459 0.14143 C 0.01433 0.14306 0.01407 0.14468 0.01368 0.1463 C 0.01316 0.14815 0.01224 0.14931 0.01185 0.15116 C 0.01185 0.15116 0.00951 0.16343 0.00912 0.16574 C 0.00873 0.16736 0.00886 0.16944 0.00821 0.1706 L 0.00638 0.17384 C 0.0073 0.17454 0.00808 0.17569 0.00912 0.17546 C 0.01224 0.17523 0.01511 0.17292 0.01823 0.17222 L 0.02552 0.1706 C 0.02644 0.17014 0.02735 0.16944 0.02826 0.16898 C 0.03972 0.16505 0.04766 0.16829 0.0612 0.16898 C 0.06784 0.17153 0.0642 0.1706 0.07227 0.1706 L 0.07227 0.1706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34" y="166775"/>
            <a:ext cx="4549534" cy="64013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back to the top. Round to the middle, round to the bottom.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Down bear’s </a:t>
            </a:r>
            <a:r>
              <a:rPr lang="en-US" dirty="0" smtClean="0"/>
              <a:t>back, </a:t>
            </a:r>
            <a:r>
              <a:rPr lang="en-US" dirty="0"/>
              <a:t>up and </a:t>
            </a:r>
            <a:r>
              <a:rPr lang="en-US" dirty="0" smtClean="0"/>
              <a:t>round </a:t>
            </a:r>
            <a:r>
              <a:rPr lang="en-GB" dirty="0" smtClean="0"/>
              <a:t>his </a:t>
            </a:r>
            <a:r>
              <a:rPr lang="en-GB" dirty="0"/>
              <a:t>big tummy.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520176" y="4059043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65 0.00857 -0.00143 0.01713 -0.00182 0.02593 C -0.00235 0.03773 -0.00235 0.04977 -0.00274 0.06157 C -0.00313 0.07153 -0.00378 0.07685 -0.00456 0.08611 C -0.0043 0.10602 -0.0043 0.12616 -0.00365 0.1463 C -0.00365 0.14838 -0.00313 0.15046 -0.00274 0.15278 C -0.00222 0.15648 -0.00156 0.16019 -0.00091 0.16412 C 0.0043 0.20139 -0.0043 0.1463 0.00182 0.1787 C 0.0026 0.1831 0.00286 0.1875 0.00364 0.19167 L 0.00547 0.20162 C 0.00534 0.20347 0.00482 0.21412 0.00364 0.21782 C 0.00312 0.21898 0.00234 0.21991 0.00182 0.22107 C -0.00065 0.2338 -0.00104 0.2338 0.00273 0.22269 C 0.00351 0.21644 0.00377 0.21412 0.00547 0.2081 C 0.00898 0.19537 0.00586 0.21042 0.0082 0.19815 C 0.00781 0.19491 0.00768 0.19167 0.00729 0.18843 C 0.00625 0.18009 0.00664 0.18426 0.00547 0.17708 C 0.00508 0.175 0.00482 0.17269 0.00456 0.1706 C 0.00482 0.1625 0.00482 0.1544 0.00547 0.1463 C 0.00573 0.14282 0.00547 0.1375 0.00729 0.13657 L 0.01002 0.13495 C 0.01028 0.13333 0.01028 0.13125 0.01094 0.12986 C 0.01159 0.1287 0.01289 0.12917 0.01367 0.12824 C 0.01445 0.12755 0.01484 0.12616 0.01549 0.125 C 0.01797 0.12153 0.0181 0.12199 0.02096 0.12014 C 0.02278 0.11806 0.02487 0.11644 0.02643 0.11366 C 0.02708 0.11273 0.0276 0.11134 0.02825 0.11042 C 0.02982 0.1081 0.03177 0.10602 0.03372 0.10556 C 0.03711 0.10463 0.04049 0.1044 0.04388 0.10394 L 0.05482 0.11042 L 0.05755 0.11204 C 0.05846 0.11273 0.0595 0.11273 0.06028 0.11366 C 0.06445 0.11875 0.06224 0.11551 0.06666 0.12338 L 0.06849 0.12662 C 0.07187 0.14445 0.06653 0.11759 0.07122 0.13657 C 0.07383 0.14699 0.07252 0.14445 0.07396 0.1544 C 0.07448 0.15764 0.07591 0.16412 0.07591 0.16412 C 0.07552 0.16945 0.07539 0.175 0.07487 0.18032 C 0.07448 0.18472 0.07357 0.18889 0.07305 0.19329 C 0.07278 0.19653 0.07252 0.2 0.07213 0.20324 C 0.072 0.20486 0.07148 0.20625 0.07122 0.2081 C 0.07057 0.21343 0.07044 0.21898 0.0694 0.22431 L 0.06666 0.23889 C 0.06601 0.24282 0.06601 0.24491 0.06393 0.24699 C 0.06315 0.24792 0.06211 0.24815 0.0612 0.24861 C 0.06028 0.24977 0.05937 0.2507 0.05846 0.25185 C 0.05781 0.25278 0.05742 0.2544 0.05664 0.25509 C 0.05495 0.25671 0.05117 0.25833 0.05117 0.25833 C 0.05052 0.25949 0.05013 0.26088 0.04935 0.26157 C 0.04844 0.2625 0.04752 0.26273 0.04661 0.2632 C 0.03854 0.26736 0.04674 0.26273 0.04023 0.26667 C 0.03255 0.26551 0.03021 0.26551 0.0237 0.2632 C 0.01523 0.26019 0.02435 0.2632 0.01732 0.25995 C 0.01575 0.25949 0.01419 0.25926 0.01276 0.25833 C 0.01094 0.25741 0.00729 0.25509 0.00729 0.25509 C 0.00664 0.25417 0.00625 0.25255 0.00547 0.25185 C 0.00377 0.25046 0 0.24861 0 0.24861 L 0 0.24861 " pathEditMode="relative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curl around to the left to sit on the line.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GB" dirty="0"/>
              <a:t>Curl around the cat.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20" y="197258"/>
            <a:ext cx="4519052" cy="63403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6518" y="4716964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73 0.00093 -0.00547 0.00186 -0.0082 0.00324 C -0.00911 0.00348 -0.01003 0.0044 -0.01094 0.00486 C -0.0125 0.00533 -0.01393 0.00579 -0.01549 0.00649 C -0.0207 0.0088 -0.01562 0.00764 -0.02187 0.00973 C -0.02695 0.01135 -0.03255 0.01158 -0.0375 0.01459 C -0.03841 0.01505 -0.03919 0.01574 -0.04023 0.01621 C -0.04505 0.01783 -0.04661 0.01713 -0.05117 0.01945 C -0.05299 0.02037 -0.05482 0.02153 -0.05664 0.02269 L -0.05937 0.02431 C -0.06029 0.02477 -0.06133 0.025 -0.06211 0.02593 C -0.06562 0.0301 -0.0638 0.02848 -0.06758 0.03079 C -0.06797 0.03241 -0.0681 0.03426 -0.06849 0.03565 C -0.06966 0.03912 -0.07213 0.04537 -0.07213 0.04537 C -0.07253 0.05301 -0.07305 0.06065 -0.07305 0.06829 C -0.07305 0.08611 -0.07292 0.10417 -0.07213 0.12199 C -0.072 0.12547 -0.07096 0.12848 -0.07031 0.13172 L -0.0694 0.13658 C -0.06914 0.1382 -0.06927 0.14028 -0.06849 0.14144 C -0.06406 0.14931 -0.06979 0.13982 -0.06393 0.14792 C -0.06328 0.14908 -0.06289 0.1507 -0.06211 0.15116 C -0.06068 0.15232 -0.05911 0.15232 -0.05755 0.15278 C -0.05638 0.15348 -0.05508 0.15394 -0.05391 0.15463 C -0.05299 0.15556 -0.05208 0.15695 -0.05117 0.15787 C -0.04805 0.16065 -0.04141 0.16088 -0.03932 0.16111 C -0.02409 0.16158 -0.00885 0.16111 0.00651 0.16111 L 0.00651 0.16111 " pathEditMode="relative" ptsTypes="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back to the top. Curve right, down to the bottom.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Round the </a:t>
            </a:r>
            <a:r>
              <a:rPr lang="en-US" dirty="0" smtClean="0"/>
              <a:t>duck’s </a:t>
            </a:r>
            <a:r>
              <a:rPr lang="en-US" dirty="0"/>
              <a:t>body, up to </a:t>
            </a:r>
            <a:r>
              <a:rPr lang="en-US" dirty="0" smtClean="0"/>
              <a:t>its head </a:t>
            </a:r>
            <a:r>
              <a:rPr lang="en-US" dirty="0"/>
              <a:t>and down to its feet.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940" y="193448"/>
            <a:ext cx="4541914" cy="63480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57240" y="4716964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8.51852E-6 L 6.25E-7 8.51852E-6 C -0.00912 -0.00601 -0.00495 -0.00324 -0.01289 -0.0081 L -0.01563 -0.00972 C -0.01901 -0.00925 -0.03256 -0.00879 -0.03855 -0.00649 C -0.04037 -0.00578 -0.04219 -0.00416 -0.04401 -0.00324 L -0.04675 -0.00161 L -0.04948 8.51852E-6 C -0.0573 0.01389 -0.04454 -0.00763 -0.05404 0.00487 C -0.05573 0.00718 -0.05678 0.01089 -0.0586 0.01297 L -0.06133 0.01644 C -0.06172 0.01806 -0.06185 0.01968 -0.06224 0.0213 C -0.06276 0.02246 -0.06368 0.02315 -0.06407 0.02454 C -0.06498 0.02755 -0.06537 0.03102 -0.06589 0.03426 L -0.0668 0.03913 C -0.06589 0.08473 -0.06849 0.06806 -0.06407 0.09121 C -0.06381 0.09283 -0.06368 0.09468 -0.06316 0.09607 L -0.06133 0.10093 L -0.0586 0.11551 C -0.05834 0.11714 -0.05821 0.11899 -0.05769 0.12038 C -0.05534 0.12663 -0.05664 0.12385 -0.05404 0.12848 C -0.05378 0.1301 -0.05365 0.13195 -0.05313 0.13334 C -0.05209 0.13635 -0.05 0.13797 -0.04857 0.13982 C -0.04792 0.14098 -0.0474 0.14214 -0.04675 0.14329 C -0.04154 0.1426 -0.03633 0.14283 -0.03112 0.14144 C -0.03008 0.14121 -0.02943 0.13913 -0.02839 0.1382 C -0.0267 0.13681 -0.02474 0.13612 -0.02292 0.13496 L -0.02019 0.13334 C -0.01498 0.12408 -0.01771 0.12639 -0.01289 0.12362 C -0.00612 0.11158 -0.01654 0.1294 -0.00834 0.11876 C -0.00691 0.1169 -0.00586 0.11436 -0.00456 0.11227 C -0.00404 0.11112 -0.00326 0.11019 -0.00274 0.10903 C -0.00053 0.10278 -0.0017 0.10556 0.00091 0.10093 C 0.00117 0.09862 0.00143 0.09653 0.00182 0.09445 C 0.00208 0.09283 0.0026 0.09121 0.00273 0.08959 C 0.00325 0.07107 0.00325 0.05255 0.00364 0.03426 C 0.00325 0.01852 0.00325 0.00278 0.00273 -0.01296 C 0.0026 -0.0162 0.00208 -0.01944 0.00182 -0.02268 C 0.00143 -0.02708 0.00117 -0.03148 0.00091 -0.03564 C 0.00117 -0.0618 0.00117 -0.08773 0.00182 -0.11388 C 0.00182 -0.1155 0.00208 -0.1199 0.00273 -0.11874 C 0.00403 -0.1162 0.0039 -0.11203 0.00455 -0.10879 L 0.00546 -0.10393 C 0.00572 -0.07592 0.00612 -0.04768 0.00638 -0.01944 C 0.00677 0.02778 0.00664 0.07477 0.00729 0.122 C 0.00729 0.12709 0.00846 0.12686 0.01002 0.1301 C 0.01067 0.13172 0.01119 0.13357 0.01184 0.13496 C 0.01302 0.13751 0.01484 0.14005 0.0164 0.14144 C 0.01731 0.14237 0.01822 0.1426 0.01914 0.14329 L 0.02565 0.14144 L 0.02565 0.14144 " pathEditMode="relative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r>
              <a:rPr lang="en-US" dirty="0"/>
              <a:t>From the top, down, back to the top. Across, back. Lift up and across the middle. Lift up </a:t>
            </a:r>
            <a:r>
              <a:rPr lang="en-US" dirty="0" smtClean="0"/>
              <a:t>and </a:t>
            </a:r>
            <a:r>
              <a:rPr lang="en-GB" dirty="0" smtClean="0"/>
              <a:t>across </a:t>
            </a:r>
            <a:r>
              <a:rPr lang="en-GB" dirty="0"/>
              <a:t>the bottom line.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Around the elephant’s eye </a:t>
            </a:r>
            <a:r>
              <a:rPr lang="en-US" dirty="0" smtClean="0"/>
              <a:t>and </a:t>
            </a:r>
            <a:r>
              <a:rPr lang="en-GB" dirty="0" smtClean="0"/>
              <a:t>down </a:t>
            </a:r>
            <a:r>
              <a:rPr lang="en-GB" dirty="0"/>
              <a:t>its </a:t>
            </a:r>
            <a:r>
              <a:rPr lang="en-GB" dirty="0" err="1"/>
              <a:t>trun</a:t>
            </a:r>
            <a:r>
              <a:rPr lang="en-GB" dirty="0"/>
              <a:t>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37" y="201068"/>
            <a:ext cx="4564776" cy="63327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87445" y="5304570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50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35 0.00186 0.00482 0.00301 0.00729 0.0051 C 0.00821 0.00579 0.00899 0.00718 0.01003 0.00834 C 0.0112 0.0095 0.01237 0.01065 0.01367 0.01158 C 0.01654 0.01366 0.01758 0.0132 0.02097 0.01482 C 0.02188 0.01505 0.02279 0.01575 0.0237 0.01644 C 0.02865 0.01575 0.03347 0.01575 0.03828 0.01482 C 0.04258 0.01389 0.03985 0.0132 0.04297 0.00996 C 0.04375 0.00903 0.04479 0.0088 0.04571 0.00834 C 0.04623 0.00718 0.04675 0.00579 0.04753 0.0051 C 0.0543 -0.00231 0.0461 0.00996 0.053 0 C 0.05547 -0.00347 0.05456 -0.00324 0.05664 -0.0081 C 0.05716 -0.00925 0.05782 -0.01018 0.05847 -0.01134 C 0.05873 -0.01296 0.05899 -0.01458 0.05938 -0.0162 C 0.0599 -0.01782 0.06107 -0.01898 0.0612 -0.02106 C 0.06146 -0.02708 0.06094 -0.0331 0.06029 -0.03888 C 0.05977 -0.04398 0.0586 -0.04953 0.05664 -0.05347 C 0.05144 -0.06435 0.05508 -0.0574 0.05026 -0.06157 C 0.04922 -0.0625 0.04844 -0.06412 0.04753 -0.06481 C 0.04571 -0.0662 0.04388 -0.06712 0.04206 -0.06805 L 0.03933 -0.06967 C 0.03438 -0.06921 0.02943 -0.06921 0.02461 -0.06805 C 0.02136 -0.06736 0.01784 -0.06527 0.01459 -0.06319 C 0.01237 -0.05925 0.01042 -0.05694 0.00912 -0.05185 C 0.00677 -0.04351 0.0099 -0.05023 0.00638 -0.04375 L 0.00456 -0.03402 C 0.00417 -0.0324 0.00378 -0.03078 0.00365 -0.02916 L 0.00274 -0.02268 C 0.003 0.0007 0.003 0.02408 0.00365 0.04723 C 0.00365 0.04746 0.00495 0.05764 0.00547 0.05857 C 0.00612 0.06019 0.00729 0.06065 0.00821 0.06181 C 0.01276 0.06829 0.00612 0.06274 0.0155 0.06829 L 0.01823 0.06991 L 0.02097 0.07176 L 0.03646 0.06991 C 0.04558 0.06875 0.0431 0.06991 0.04844 0.06667 L 0.05026 0.06343 L 0.05026 0.06343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back to the top. Across, back. Lift up and across the middle.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Down the flamingo’s </a:t>
            </a:r>
            <a:r>
              <a:rPr lang="en-US" dirty="0" smtClean="0"/>
              <a:t>neck, </a:t>
            </a:r>
            <a:r>
              <a:rPr lang="en-US" dirty="0"/>
              <a:t>all </a:t>
            </a:r>
            <a:r>
              <a:rPr lang="en-US" dirty="0" smtClean="0"/>
              <a:t>the way </a:t>
            </a:r>
            <a:r>
              <a:rPr lang="en-US" dirty="0"/>
              <a:t>to its foot, then across </a:t>
            </a:r>
            <a:r>
              <a:rPr lang="en-US" dirty="0" smtClean="0"/>
              <a:t>its </a:t>
            </a:r>
            <a:r>
              <a:rPr lang="en-GB" dirty="0" smtClean="0"/>
              <a:t>wings</a:t>
            </a:r>
            <a:r>
              <a:rPr lang="en-GB" dirty="0"/>
              <a:t>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07" y="193448"/>
            <a:ext cx="4564776" cy="63480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57602" y="3445510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085172" y="4090607"/>
            <a:ext cx="144966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7 -0.00232 -0.00481 -0.00463 -0.00742 -0.00648 C -0.00911 -0.00787 -0.01289 -0.00972 -0.01289 -0.00972 C -0.01744 -0.00926 -0.02213 -0.00972 -0.02656 -0.0081 C -0.02747 -0.00787 -0.02773 -0.00602 -0.02838 -0.00486 C -0.02929 -0.0037 -0.0302 -0.00278 -0.03112 -0.00162 C -0.03476 0.03055 -0.03125 -0.00347 -0.03294 0.07801 C -0.0332 0.09028 -0.03424 0.0919 -0.03567 0.10393 C -0.03606 0.10718 -0.03632 0.11042 -0.03671 0.11366 C -0.03697 0.11643 -0.03723 0.11921 -0.03763 0.12176 C -0.0375 0.12523 -0.03606 0.20995 -0.03567 0.21782 C -0.03346 0.2706 -0.03463 0.21574 -0.03294 0.24699 L -0.03203 0.26481 C -0.03242 0.27847 -0.03242 0.29213 -0.03294 0.30555 C -0.03307 0.3088 -0.03463 0.31296 -0.03567 0.31528 C -0.03632 0.31643 -0.03697 0.31736 -0.03763 0.31852 C -0.03828 0.32014 -0.03867 0.32199 -0.03945 0.32338 C -0.03997 0.32454 -0.04075 0.32546 -0.04127 0.32662 C -0.04192 0.32824 -0.04231 0.33009 -0.04309 0.33148 C -0.04479 0.33472 -0.04635 0.33518 -0.04856 0.33634 C -0.04921 0.3375 -0.0496 0.33889 -0.05039 0.33981 C -0.05403 0.34352 -0.06015 0.34028 -0.06315 0.33981 C -0.06979 0.33588 -0.06679 0.33634 -0.07226 0.33634 L -0.07226 0.33634 " pathEditMode="relative" ptsTypes="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2005 -0.00347 0.00599 -0.00162 0.04206 -0.00162 L 0.04206 -0.00162 " pathEditMode="relative" ptsTypes="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curl around to the line, carry on up, then straight down. Lift up and across.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Round the goat’s face, up to </a:t>
            </a:r>
            <a:r>
              <a:rPr lang="en-US" dirty="0" smtClean="0"/>
              <a:t>his ear</a:t>
            </a:r>
            <a:r>
              <a:rPr lang="en-US" dirty="0"/>
              <a:t>; down and curl under his chin.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166" y="189637"/>
            <a:ext cx="4534293" cy="63556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02206" y="450509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03704E-6 L -3.54167E-6 -7.03704E-6 C -0.01068 0.00046 -0.02136 0.00023 -0.0319 0.00161 C -0.03386 0.00185 -0.03555 0.00393 -0.0375 0.00486 C -0.04206 0.00694 -0.03984 0.00578 -0.04388 0.0081 C -0.04609 0.01203 -0.04792 0.01458 -0.04935 0.01944 C -0.05169 0.028 -0.04844 0.02129 -0.05208 0.02754 C -0.05742 0.05624 -0.05521 0.04073 -0.053 0.10092 C -0.05287 0.10416 -0.05248 0.1081 -0.05117 0.11064 C -0.04675 0.11851 -0.05234 0.10879 -0.04662 0.11712 C -0.04596 0.11805 -0.04531 0.11921 -0.04479 0.12036 C -0.02461 0.11689 -0.03164 0.1206 -0.02279 0.1155 C -0.02214 0.11435 -0.02162 0.11319 -0.02096 0.11226 C -0.02018 0.11087 -0.01901 0.11041 -0.01823 0.10902 C -0.01745 0.10763 -0.01719 0.10555 -0.01641 0.10416 C -0.01498 0.10115 -0.01185 0.09583 -0.01185 0.09583 C -0.00925 0.08217 -0.01289 0.09907 -0.00912 0.08773 C -0.00859 0.08634 -0.00859 0.08448 -0.0082 0.08286 C -0.00768 0.08124 -0.0069 0.07962 -0.00638 0.078 C -0.00599 0.07523 -0.00599 0.07245 -0.00547 0.0699 C -0.00508 0.06805 -0.00404 0.06689 -0.00365 0.06504 C -0.003 0.06249 -0.00313 0.05948 -0.00274 0.05694 C -0.00248 0.05532 -0.00208 0.0537 -0.00182 0.05208 C -0.00143 0.04698 -0.00065 0.03171 -3.54167E-6 0.02592 C 0.00052 0.02152 0.0013 0.01736 0.00182 0.01296 L 0.00273 0.00648 L 0.00377 -7.03704E-6 C 0.00338 -0.00371 0.00377 -0.00788 0.00273 -0.01135 C 0.00234 -0.01297 0.00234 -0.00811 0.00182 -0.00649 C 0.00143 -0.00487 0.00052 -0.00348 -3.54167E-6 -0.00163 C -0.00091 0.00231 -0.003 0.01573 -0.00365 0.01944 C -0.00326 0.0412 -0.003 0.06296 -0.00274 0.08448 C -0.00182 0.13842 -0.00404 0.11898 -3.54167E-6 0.14791 C 0.00039 0.15277 0.00091 0.15763 0.00091 0.16273 C 0.00091 0.16805 0.00065 0.17361 -3.54167E-6 0.17893 C -0.00026 0.18217 -0.0013 0.18541 -0.00182 0.18865 C -0.00195 0.19027 -0.003 0.19814 -0.00365 0.19999 C -0.00469 0.20347 -0.00547 0.20763 -0.00729 0.20972 C -0.0082 0.21087 -0.00912 0.2118 -0.01003 0.21296 C -0.01068 0.21388 -0.01107 0.2155 -0.01185 0.2162 C -0.01354 0.21782 -0.0155 0.21851 -0.01732 0.21944 L -0.02005 0.22106 L -0.02279 0.22291 C -0.02617 0.22222 -0.02956 0.22222 -0.03281 0.22106 C -0.03477 0.2206 -0.03646 0.21898 -0.03841 0.21782 L -0.04115 0.2162 C -0.04206 0.21527 -0.04284 0.21388 -0.04388 0.21296 C -0.04466 0.21226 -0.0457 0.21226 -0.04662 0.21134 C -0.04727 0.21064 -0.04766 0.20879 -0.04844 0.2081 C -0.05234 0.20462 -0.05208 0.20925 -0.05208 0.20486 L -0.05208 0.20486 " pathEditMode="relative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Capital Letter Rhyme</a:t>
            </a:r>
          </a:p>
          <a:p>
            <a:r>
              <a:rPr lang="en-US" dirty="0"/>
              <a:t>From the top and down. Space. From the top and down. Lift up and join the lines across </a:t>
            </a:r>
            <a:r>
              <a:rPr lang="en-US" dirty="0" smtClean="0"/>
              <a:t>the </a:t>
            </a:r>
            <a:r>
              <a:rPr lang="en-GB" dirty="0" smtClean="0"/>
              <a:t>middle</a:t>
            </a:r>
            <a:r>
              <a:rPr lang="en-GB" dirty="0"/>
              <a:t>.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Lowercase Letter Rhyme</a:t>
            </a:r>
          </a:p>
          <a:p>
            <a:r>
              <a:rPr lang="en-US" dirty="0"/>
              <a:t>Down, up and over the </a:t>
            </a:r>
            <a:r>
              <a:rPr lang="en-US" dirty="0" smtClean="0"/>
              <a:t>helicopter.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597" y="193448"/>
            <a:ext cx="4511431" cy="63480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11192" y="415773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2917 0.00026 0.05834 0.00092 0.08774 C 0.00092 0.08936 0.00157 0.09098 0.00183 0.0926 C 0.00222 0.09537 0.00235 0.09792 0.00274 0.1007 C 0.003 0.11482 0.00365 0.12894 0.00365 0.14306 C 0.00365 0.17223 0.00443 0.16598 0.00183 0.18033 C 0 0.2088 -0.00078 0.21829 0 0.25695 C 0.00013 0.26227 0.00183 0.24051 0.00183 0.24051 C 0.00209 0.21412 0.00209 0.1875 0.00274 0.16088 C 0.00274 0.15926 0.00339 0.15764 0.00365 0.15602 C 0.00391 0.15394 0.00417 0.15162 0.00456 0.14954 C 0.00508 0.1463 0.00573 0.14306 0.00638 0.13982 C 0.00664 0.1382 0.00704 0.13658 0.0073 0.13496 C 0.00743 0.13311 0.00821 0.12431 0.00912 0.12176 C 0.01016 0.11852 0.01211 0.1176 0.01368 0.11528 C 0.01498 0.11343 0.01615 0.11112 0.01732 0.1088 C 0.01797 0.10787 0.01849 0.10649 0.01914 0.10556 C 0.02006 0.10463 0.02097 0.10324 0.02188 0.10232 C 0.02279 0.10162 0.0237 0.10116 0.02461 0.1007 C 0.02826 0.09098 0.02435 0.09954 0.02917 0.09422 C 0.03607 0.08681 0.02422 0.09491 0.03464 0.08936 C 0.03659 0.08843 0.04024 0.08612 0.04024 0.08612 C 0.04089 0.08635 0.04857 0.08774 0.05026 0.08936 C 0.05222 0.09098 0.05586 0.09537 0.05756 0.09908 C 0.05821 0.1007 0.05899 0.10209 0.05938 0.10394 C 0.06068 0.10903 0.06133 0.11482 0.06211 0.12014 C 0.06237 0.13264 0.06263 0.14514 0.06303 0.15764 C 0.06329 0.16366 0.06381 0.16945 0.06394 0.17547 C 0.06433 0.19074 0.06433 0.20602 0.06485 0.22107 C 0.06498 0.22269 0.0655 0.22431 0.06576 0.22593 C 0.06615 0.22871 0.06628 0.23149 0.06667 0.23403 C 0.06823 0.24445 0.06732 0.2419 0.07032 0.24699 C 0.07396 0.24653 0.07761 0.2463 0.08125 0.24537 C 0.0823 0.24514 0.08321 0.24468 0.08399 0.24375 C 0.08568 0.24213 0.08607 0.24005 0.08685 0.23727 L 0.08685 0.23727 " pathEditMode="relative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1013</Words>
  <Application>Microsoft Office PowerPoint</Application>
  <PresentationFormat>Widescreen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SassoonPrimaryInfant</vt:lpstr>
      <vt:lpstr>Office Theme</vt:lpstr>
      <vt:lpstr>Little Wandle  Handwriting 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Wandle  Handwriting Formation</dc:title>
  <dc:creator>Royton Hall JL</dc:creator>
  <cp:lastModifiedBy>Royton Hall JL</cp:lastModifiedBy>
  <cp:revision>7</cp:revision>
  <dcterms:created xsi:type="dcterms:W3CDTF">2022-08-28T13:44:57Z</dcterms:created>
  <dcterms:modified xsi:type="dcterms:W3CDTF">2022-08-29T08:47:46Z</dcterms:modified>
</cp:coreProperties>
</file>